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oogle Sans Medium" panose="020B060402020202020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>
        <p:scale>
          <a:sx n="125" d="100"/>
          <a:sy n="125" d="100"/>
        </p:scale>
        <p:origin x="490" y="-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1fef081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1fef081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1fef0813_1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1fef0813_1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1fef0813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1fef0813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1fef0813_1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1fef0813_1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d1fef0813_1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d1fef0813_1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1fef0813_1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1fef0813_1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d1fef0813_1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d1fef0813_1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d1fef0813_1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d1fef0813_1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1fef0813_1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1fef0813_1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1fef0813_1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1fef0813_1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1fef0813_1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1fef0813_1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1fef0813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1fef0813_1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1fef0813_1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1fef0813_1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d1fef0813_1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d1fef0813_1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1fef0813_1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1fef0813_1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d1fef0813_1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d1fef0813_1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d1fef0813_1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d1fef0813_1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1fef0813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1fef0813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1fef0813_1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1fef0813_1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1fef0813_1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1fef0813_1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d1fef0813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d1fef0813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1fef0813_1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1fef0813_1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1fef0813_1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1fef0813_1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1fef0813_1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1fef0813_1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PQgSOiWQUk83Mwuv2DXpSN/Google-UX-Design-Zia-s-Pizza-low-fidelity-prototype?page-id=0%3A1&amp;node-id=1%3A5&amp;viewport=388%2C304%2C0.07979439198970795&amp;scaling=min-zo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hEKNlFoKXdXmruVbHvaSmL/Google-UX-Design-Certificate-Zia-s-Pizza-high-fidelity-prototype?page-id=0%3A1&amp;node-id=1%3A4&amp;viewport=258%2C325%2C0.0847044512629509&amp;scaling=min-zo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/>
        </p:nvSpPr>
        <p:spPr>
          <a:xfrm>
            <a:off x="517675" y="1427613"/>
            <a:ext cx="4931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VETRI CINEMA’S FOODS APP</a:t>
            </a:r>
            <a:endParaRPr sz="36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8" name="Google Shape;78;p21"/>
          <p:cNvSpPr txBox="1"/>
          <p:nvPr/>
        </p:nvSpPr>
        <p:spPr>
          <a:xfrm>
            <a:off x="517675" y="2720244"/>
            <a:ext cx="49311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Janani, UX designer</a:t>
            </a:r>
            <a:endParaRPr sz="2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" name="Google Shape;79;p21"/>
          <p:cNvCxnSpPr/>
          <p:nvPr/>
        </p:nvCxnSpPr>
        <p:spPr>
          <a:xfrm rot="10800000">
            <a:off x="517550" y="2670825"/>
            <a:ext cx="4833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-46887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>
            <a:off x="3504450" y="2038000"/>
            <a:ext cx="0" cy="1164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17675" y="1370150"/>
            <a:ext cx="2600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l="3577"/>
          <a:stretch/>
        </p:blipFill>
        <p:spPr>
          <a:xfrm>
            <a:off x="3241775" y="1381650"/>
            <a:ext cx="2887199" cy="21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l="3540"/>
          <a:stretch/>
        </p:blipFill>
        <p:spPr>
          <a:xfrm>
            <a:off x="6080601" y="1403660"/>
            <a:ext cx="2887199" cy="217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914000" y="3549350"/>
            <a:ext cx="436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Stars were used to mark the elements of each sketch that would be used in the initial digital wireframes.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3227300" y="1370150"/>
            <a:ext cx="5740500" cy="2179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819E6-AB57-F0ED-ACA0-64359DF1A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01430" y="-352353"/>
            <a:ext cx="2942885" cy="56911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17675" y="1370150"/>
            <a:ext cx="242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 dirty="0"/>
          </a:p>
        </p:txBody>
      </p:sp>
      <p:sp>
        <p:nvSpPr>
          <p:cNvPr id="183" name="Google Shape;183;p32"/>
          <p:cNvSpPr txBox="1"/>
          <p:nvPr/>
        </p:nvSpPr>
        <p:spPr>
          <a:xfrm>
            <a:off x="7913150" y="3109900"/>
            <a:ext cx="111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button provides an easy option for users to make their own pizza.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 rot="10800000">
            <a:off x="7371038" y="3988475"/>
            <a:ext cx="5421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679925" y="1934725"/>
            <a:ext cx="586800" cy="0"/>
          </a:xfrm>
          <a:prstGeom prst="straightConnector1">
            <a:avLst/>
          </a:prstGeom>
          <a:noFill/>
          <a:ln w="19050" cap="flat" cmpd="sng">
            <a:solidFill>
              <a:srgbClr val="F2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151499-135C-6506-871B-5E6D7E88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6" y="1028927"/>
            <a:ext cx="8528304" cy="38186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32875" y="1336600"/>
            <a:ext cx="2915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was building and ordering a pizza, so the prototype could be used in a usability study.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Zia's Pizza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low-fidelity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750" y="1336599"/>
            <a:ext cx="5024351" cy="23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9FCA7-2A31-950E-C5AD-E6B86B219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5" y="1177938"/>
            <a:ext cx="8308848" cy="35174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two rounds of usability studies. Findings from the first study helped guide the designs from wireframes to mockups. The second study used a high-fidelity prototype and revealed what aspects of the mockups needed refining.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517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024300" y="256850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search engine</a:t>
            </a:r>
            <a:endParaRPr dirty="0"/>
          </a:p>
        </p:txBody>
      </p:sp>
      <p:sp>
        <p:nvSpPr>
          <p:cNvPr id="211" name="Google Shape;211;p35"/>
          <p:cNvSpPr/>
          <p:nvPr/>
        </p:nvSpPr>
        <p:spPr>
          <a:xfrm>
            <a:off x="711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024300" y="310577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more customization options</a:t>
            </a:r>
            <a:endParaRPr dirty="0"/>
          </a:p>
        </p:txBody>
      </p:sp>
      <p:sp>
        <p:nvSpPr>
          <p:cNvPr id="213" name="Google Shape;213;p35"/>
          <p:cNvSpPr/>
          <p:nvPr/>
        </p:nvSpPr>
        <p:spPr>
          <a:xfrm>
            <a:off x="711325" y="329237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1033263" y="389085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want a confirm payment page</a:t>
            </a:r>
            <a:endParaRPr dirty="0"/>
          </a:p>
        </p:txBody>
      </p:sp>
      <p:sp>
        <p:nvSpPr>
          <p:cNvPr id="215" name="Google Shape;215;p35"/>
          <p:cNvSpPr/>
          <p:nvPr/>
        </p:nvSpPr>
        <p:spPr>
          <a:xfrm>
            <a:off x="720288" y="39535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4984525" y="256850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customers wanted a remove from cart</a:t>
            </a:r>
            <a:endParaRPr dirty="0"/>
          </a:p>
        </p:txBody>
      </p:sp>
      <p:sp>
        <p:nvSpPr>
          <p:cNvPr id="219" name="Google Shape;219;p3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984525" y="3198325"/>
            <a:ext cx="33360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customers want the site to be more interactive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-468875" y="20484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>
            <a:off x="3656850" y="2218225"/>
            <a:ext cx="0" cy="804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542543" y="448150"/>
            <a:ext cx="6975931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17675" y="1141550"/>
            <a:ext cx="24699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 designs allowed for some customization,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after the usability studies, I added additional options to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pizza crust and sauce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I also revised the design so users see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the customization options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they first land on the screen.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6" name="Google Shape;236;p37"/>
          <p:cNvCxnSpPr/>
          <p:nvPr/>
        </p:nvCxnSpPr>
        <p:spPr>
          <a:xfrm>
            <a:off x="5728438" y="3024800"/>
            <a:ext cx="812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7"/>
          <p:cNvSpPr txBox="1"/>
          <p:nvPr/>
        </p:nvSpPr>
        <p:spPr>
          <a:xfrm>
            <a:off x="36221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32977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studies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375" y="1190350"/>
            <a:ext cx="1717374" cy="348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4">
            <a:alphaModFix/>
          </a:blip>
          <a:srcRect b="1816"/>
          <a:stretch/>
        </p:blipFill>
        <p:spPr>
          <a:xfrm>
            <a:off x="6610525" y="1190350"/>
            <a:ext cx="1792300" cy="34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510F9D-0909-51FE-B77A-7DBE2962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03" y="853300"/>
            <a:ext cx="7979833" cy="42002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968182" y="285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517675" y="1141550"/>
            <a:ext cx="24213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second usability study revealed frustration with the checkout flow. to streamline this flow, I consolidated the “Current order” and “Checkout screens” to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“Order summary” screen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also added the </a:t>
            </a:r>
            <a:r>
              <a:rPr lang="en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pickup or delivery option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this screen.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38"/>
          <p:cNvSpPr txBox="1"/>
          <p:nvPr/>
        </p:nvSpPr>
        <p:spPr>
          <a:xfrm>
            <a:off x="3545938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Before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After usability study 2</a:t>
            </a:r>
            <a:endParaRPr sz="1200">
              <a:solidFill>
                <a:srgbClr val="34A85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375" y="1205000"/>
            <a:ext cx="1715950" cy="3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538" y="1246497"/>
            <a:ext cx="1397300" cy="28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38" y="1252714"/>
            <a:ext cx="1397300" cy="2790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8"/>
          <p:cNvCxnSpPr/>
          <p:nvPr/>
        </p:nvCxnSpPr>
        <p:spPr>
          <a:xfrm>
            <a:off x="6213550" y="2757600"/>
            <a:ext cx="560400" cy="0"/>
          </a:xfrm>
          <a:prstGeom prst="straightConnector1">
            <a:avLst/>
          </a:prstGeom>
          <a:noFill/>
          <a:ln w="19050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56B2D2-B40A-3349-2C28-594CC0E2E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87" y="986281"/>
            <a:ext cx="8120838" cy="38234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Key 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" y="1181150"/>
            <a:ext cx="1757793" cy="35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100" y="1161688"/>
            <a:ext cx="1757799" cy="354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725" y="1161725"/>
            <a:ext cx="1757800" cy="354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350" y="1181162"/>
            <a:ext cx="1757799" cy="353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C7E30-22D0-9FF5-4590-7F4E860A4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1688"/>
            <a:ext cx="9144000" cy="3733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532875" y="1184200"/>
            <a:ext cx="22242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final high-fidelity prototype presented cleaner user flows for building a pizza and checkout. It also met user needs for a pickup or delivery option as well as more customization.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View the Zia’s Pizza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high-fidelity prototype</a:t>
            </a:r>
            <a:endParaRPr u="sng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075" y="1451837"/>
            <a:ext cx="5577352" cy="223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126E5-2788-D76D-A55C-04BF697E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672" y="1048841"/>
            <a:ext cx="9144000" cy="395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/>
        </p:nvSpPr>
        <p:spPr>
          <a:xfrm>
            <a:off x="1231075" y="1299400"/>
            <a:ext cx="40860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Vetri</a:t>
            </a:r>
            <a:r>
              <a:rPr lang="en-US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cinema’s foods app is an app designed exclusively for ordering foods and snacks in </a:t>
            </a:r>
            <a:r>
              <a:rPr lang="en-US" sz="1200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Vetri</a:t>
            </a:r>
            <a:r>
              <a:rPr lang="en-US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theaters in </a:t>
            </a:r>
            <a:r>
              <a:rPr lang="en-US" sz="1200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tamil</a:t>
            </a:r>
            <a:r>
              <a:rPr lang="en-US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Nadu. This app allows us to order snacks without waiting in lines. We can order our </a:t>
            </a:r>
            <a:r>
              <a:rPr lang="en-US" sz="1200" b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favourite</a:t>
            </a:r>
            <a:r>
              <a:rPr lang="en-US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foods while being seated in our seats.</a:t>
            </a:r>
            <a:endParaRPr lang="en-US"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517675" y="12994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2"/>
          <p:cNvSpPr txBox="1"/>
          <p:nvPr/>
        </p:nvSpPr>
        <p:spPr>
          <a:xfrm>
            <a:off x="1231075" y="3867750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" sz="1200" b="1" baseline="30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August 2022 to 30</a:t>
            </a:r>
            <a:r>
              <a:rPr lang="en" sz="1200" b="1" baseline="30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october 2022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2"/>
          <p:cNvSpPr/>
          <p:nvPr/>
        </p:nvSpPr>
        <p:spPr>
          <a:xfrm>
            <a:off x="517675" y="386775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643388" y="3994001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610514" y="14474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CBE2A-2508-6B86-7BC4-7E281E64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42" y="448150"/>
            <a:ext cx="1764058" cy="39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B3BA6-4D25-66C9-C8F5-51376CCA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242" y="242887"/>
            <a:ext cx="1857375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 dirty="0"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049000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snacks items to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-468875" y="22101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3504450" y="2343000"/>
            <a:ext cx="17100" cy="51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539600" y="2237975"/>
            <a:ext cx="3446100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app makes users feel like Vetri cinemas food app really thinks about how to meet their needs.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app made it so easy to order my snacks! I would definitely use this app as a go-to for a delicious, fast ordering of snacks in theatres”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46482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Vetri cinemas food  app, I learned that the first ideas for the app are only the beginning of the process. Usability studies and peer feedback influenced each iteration of the app’s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6482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3"/>
          <p:cNvGrpSpPr/>
          <p:nvPr/>
        </p:nvGrpSpPr>
        <p:grpSpPr>
          <a:xfrm>
            <a:off x="4758078" y="1676963"/>
            <a:ext cx="293543" cy="227362"/>
            <a:chOff x="420350" y="238125"/>
            <a:chExt cx="6779275" cy="5238750"/>
          </a:xfrm>
        </p:grpSpPr>
        <p:sp>
          <p:nvSpPr>
            <p:cNvPr id="301" name="Google Shape;301;p4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1635838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820650" y="2056750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>
            <a:off x="4662663" y="1611275"/>
            <a:ext cx="2845500" cy="261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/>
          <p:nvPr/>
        </p:nvSpPr>
        <p:spPr>
          <a:xfrm>
            <a:off x="4867263" y="2056750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2801950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828775" y="135490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/>
          <p:nvPr/>
        </p:nvSpPr>
        <p:spPr>
          <a:xfrm>
            <a:off x="919075" y="2461800"/>
            <a:ext cx="71361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Vetri cineams food app! If you’d like to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-US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janani@gmail.com</a:t>
            </a:r>
            <a:endParaRPr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Website:</a:t>
            </a:r>
            <a:r>
              <a:rPr lang="en" dirty="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 dirty="0">
                <a:solidFill>
                  <a:srgbClr val="4285F4"/>
                </a:solidFill>
                <a:latin typeface="Open Sans"/>
                <a:ea typeface="Open Sans"/>
                <a:cs typeface="Open Sans"/>
                <a:sym typeface="Open Sans"/>
              </a:rPr>
              <a:t>jaananidesign.uxportfolio.com</a:t>
            </a:r>
            <a:endParaRPr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tx2">
                    <a:lumMod val="50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cinema viewers find it frustrating to wait in queues for long time to buy snacks</a:t>
            </a:r>
            <a:endParaRPr sz="1200" dirty="0">
              <a:solidFill>
                <a:schemeClr val="tx2">
                  <a:lumMod val="50000"/>
                </a:schemeClr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800600" y="2237975"/>
            <a:ext cx="32748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an app for Vetri Cinemas that allows users to easily order snacks online.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/>
          <p:nvPr/>
        </p:nvSpPr>
        <p:spPr>
          <a:xfrm>
            <a:off x="49128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app for Vetri Cinemas for ordering the snacks.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48006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800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9142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-460025" y="188685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" name="Google Shape;121;p25"/>
          <p:cNvCxnSpPr/>
          <p:nvPr/>
        </p:nvCxnSpPr>
        <p:spPr>
          <a:xfrm>
            <a:off x="3504450" y="1982525"/>
            <a:ext cx="0" cy="119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>
            <a:off x="517675" y="1679626"/>
            <a:ext cx="7938900" cy="284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795175" y="2080800"/>
            <a:ext cx="73839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conducted interviews and created empathy maps to understand the users I’m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designing for and their needs. A primary user group identified through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was working adults who don’t have time to cook meals.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user group confirmed initial assumptions about Vetri Cinema food app, but research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also revealed that time was not the only factor limiting users from buying snacks by standing in queues.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 user problems included obligations, interests, or challenges that make it </a:t>
            </a:r>
            <a:b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 to get snacks from stalls in theaters.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4230475" y="14498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4373201" y="15925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7"/>
          <p:cNvSpPr txBox="1"/>
          <p:nvPr/>
        </p:nvSpPr>
        <p:spPr>
          <a:xfrm>
            <a:off x="746163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746175" y="2823475"/>
            <a:ext cx="18726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don’t want to spend more time in waiting for buying snacks</a:t>
            </a:r>
            <a:endParaRPr dirty="0"/>
          </a:p>
        </p:txBody>
      </p:sp>
      <p:sp>
        <p:nvSpPr>
          <p:cNvPr id="138" name="Google Shape;138;p27"/>
          <p:cNvSpPr txBox="1"/>
          <p:nvPr/>
        </p:nvSpPr>
        <p:spPr>
          <a:xfrm>
            <a:off x="3563550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65800" y="2823475"/>
            <a:ext cx="24681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 for ordering food in theaters are not equipped with assistive technologies</a:t>
            </a:r>
            <a:endParaRPr dirty="0"/>
          </a:p>
        </p:txBody>
      </p:sp>
      <p:sp>
        <p:nvSpPr>
          <p:cNvPr id="140" name="Google Shape;140;p27"/>
          <p:cNvSpPr txBox="1"/>
          <p:nvPr/>
        </p:nvSpPr>
        <p:spPr>
          <a:xfrm>
            <a:off x="6453075" y="2309850"/>
            <a:ext cx="18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sz="160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6380925" y="2823475"/>
            <a:ext cx="20169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Text-heavy menus in apps are often difficult to read and order from</a:t>
            </a:r>
            <a:endParaRPr dirty="0"/>
          </a:p>
        </p:txBody>
      </p:sp>
      <p:sp>
        <p:nvSpPr>
          <p:cNvPr id="142" name="Google Shape;142;p27"/>
          <p:cNvSpPr/>
          <p:nvPr/>
        </p:nvSpPr>
        <p:spPr>
          <a:xfrm>
            <a:off x="135367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243200" y="17140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132725" y="1749246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Ying</a:t>
            </a:r>
            <a:endParaRPr sz="2400" b="1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517675" y="1369600"/>
            <a:ext cx="24513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Pavithra is a homemaker who likes to visit cinema theaters often. She wants an application that helps to order her favourite snacks online without having to move from her seat.</a:t>
            </a:r>
            <a:endParaRPr dirty="0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794" t="1522" r="1127" b="1474"/>
          <a:stretch/>
        </p:blipFill>
        <p:spPr>
          <a:xfrm>
            <a:off x="3268900" y="1415350"/>
            <a:ext cx="5440077" cy="291367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B4803-E6CC-81F9-296D-ADECD54E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509" y="1186720"/>
            <a:ext cx="5715509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517675" y="1370150"/>
            <a:ext cx="242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janani’s user journey revealed how helpful it would be for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Vetri cinemas food app.</a:t>
            </a:r>
            <a:endParaRPr dirty="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675" y="1370150"/>
            <a:ext cx="5823549" cy="31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C5E38A-5880-1A21-EE79-2A116523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410" y="1054608"/>
            <a:ext cx="5766813" cy="3535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On-screen Show (16:9)</PresentationFormat>
  <Paragraphs>121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Open Sans SemiBold</vt:lpstr>
      <vt:lpstr>Arial</vt:lpstr>
      <vt:lpstr>Open Sans</vt:lpstr>
      <vt:lpstr>Calibri</vt:lpstr>
      <vt:lpstr>Google Sans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janan</dc:creator>
  <cp:lastModifiedBy>jananijanani4098@gmail.com</cp:lastModifiedBy>
  <cp:revision>1</cp:revision>
  <dcterms:modified xsi:type="dcterms:W3CDTF">2022-10-30T06:34:01Z</dcterms:modified>
</cp:coreProperties>
</file>